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83"/>
    <p:restoredTop sz="94674"/>
  </p:normalViewPr>
  <p:slideViewPr>
    <p:cSldViewPr snapToGrid="0" snapToObjects="1">
      <p:cViewPr>
        <p:scale>
          <a:sx n="80" d="100"/>
          <a:sy n="80" d="100"/>
        </p:scale>
        <p:origin x="2104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CEE00A-C972-5845-B040-602E102B6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C6C3A63-4FA7-2A4E-AD13-EC4A30DE4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7B3D23-1BFF-4C4E-BAE8-5C1F76E83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75D778-2EBA-3444-99F1-7E984E965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785EC6A-EE54-FE47-8B0B-6EFB6C1C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218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ABC738-2298-CF41-BF09-C5766C51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23FA2B-3713-9248-A66A-FC6340690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CB65D89-9F88-1744-97AD-49694F63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2C27D6-8DF9-2744-B1ED-9AA398A38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ECDD1F-3A56-6347-9D58-69BE6600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158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A694F6E-57C2-2940-843D-1675A73ADB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E2F8437-66E9-0A44-B682-3535F1911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70557D-FB93-914C-A89F-3A66051AA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A9CB01-A72B-0940-9548-4F6809D7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70265AB-62C7-6448-B595-220C6E127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7609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DE5A7B-B912-BF43-9DCE-7ECC588D6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459971-425C-6D4F-A894-3C9900130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7A852B-BCDE-2E40-99EA-405B497C1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D186C5-8888-494F-921A-31B823B8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739DF8-233C-E340-BFB2-1D06EAD9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669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A541D-0852-D44B-B5B5-F91A58135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D4D5856-AEED-BB4C-8583-AA52BF0D5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646343-596E-5B40-8F58-D5E97C0DC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04DDAF-9855-124F-A753-8752F75D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7D5E90-829A-444D-BDFC-B7E594C2F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3769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BFF321-171A-C04D-827E-BCD4EBB3A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B114529-E017-9146-A328-1EB6E98F5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25DFFA3-134A-774B-B956-15C76716E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088931E-9ED4-D249-979C-A08B70DB0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D2461A1-8594-6142-8DF4-91DC79729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F2B4942-EA3E-4A44-AEB2-E21BB398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7047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CFDC68-21CA-504E-BADE-921EEA38E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F5B0AD-6400-4746-92EA-45C627B4A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98A1324-88AE-7742-8EF3-FB57EB8D4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0DA7FEB-6A55-914A-98E7-0D9590519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F672474-5F26-DE46-836D-68D2A9C106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1D7E54B-D25A-7149-9E9F-264140613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F23497A-F20F-F44C-BDB1-63813E87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FEA1812-2953-1740-A501-362B45AA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889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F5640B-7D36-6D48-BFA8-94D73CAE1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B17F9CF-00D7-8F43-80C2-08E463F5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DF6FA71-47D9-D343-9E7A-DFF375CB8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522E650-B77B-364A-96DF-A96A84BE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376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63ECE7B-3F97-454C-A8CA-A194FA2B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FF36F9A-C5E0-344C-A5DF-E3077044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078448E-B151-834D-B58F-0C06C45C3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1295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9FC08-9789-B340-9DC1-31358D64C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09018A-6D96-9348-8B4E-E9CAC6957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D0582FC-71ED-D24C-A1FB-F321F406E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4A28DA1-754C-6543-A6EF-69FBAFB72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AA3220-23FC-584C-9678-2DD66E33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A0A85A6-74C3-5545-9B33-47A88271B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1937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E5DD3F-AC5D-2D45-9C6D-AA0CE5F66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C1EC480-C9A7-064F-AD25-64AE7C1370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D168A4E-DC5E-1640-BB07-D5D4EC034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8F46E77-CD7F-124B-BA19-6A62F1809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78F5077-A341-0A4A-A4B1-4F3496CAC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AE886C8-FB50-BF46-97CE-05591E0AE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4118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83BCA91-707E-564B-B216-D0ED30F17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14D1006-3B39-AF41-B37B-ECAE03CB0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A57B1A-B904-734A-B62A-7490CB8BF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AF571-EE0B-0E40-91C9-08BDBA09A4D0}" type="datetimeFigureOut">
              <a:rPr kumimoji="1" lang="ja-JP" altLang="en-US" smtClean="0"/>
              <a:t>2018/9/28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5C2DED7-9BF0-3243-9DAD-E35F027B6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79F425-5EC7-684B-9ABE-BC64AD495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11D84-58C7-174C-9DE0-8777E75A55D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952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microsoft.com/office/2007/relationships/hdphoto" Target="../media/hdphoto1.wdp"/><Relationship Id="rId7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>
            <a:extLst>
              <a:ext uri="{FF2B5EF4-FFF2-40B4-BE49-F238E27FC236}">
                <a16:creationId xmlns:a16="http://schemas.microsoft.com/office/drawing/2014/main" id="{08C2DE59-E50E-BD48-B8AA-05BFE49B3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82959" y="4609827"/>
            <a:ext cx="3875103" cy="297771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39D1985-9041-4F4F-9315-6876F66A39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45217" y1="7355" x2="45217" y2="7355"/>
                        <a14:foregroundMark x1="49964" y1="4775" x2="49964" y2="4775"/>
                        <a14:foregroundMark x1="53877" y1="5928" x2="53877" y2="5928"/>
                        <a14:foregroundMark x1="55290" y1="12130" x2="55290" y2="12130"/>
                        <a14:foregroundMark x1="56558" y1="20692" x2="56558" y2="20692"/>
                        <a14:foregroundMark x1="56558" y1="26674" x2="56558" y2="26674"/>
                        <a14:foregroundMark x1="55435" y1="33095" x2="55435" y2="33095"/>
                        <a14:foregroundMark x1="53406" y1="39517" x2="53406" y2="39517"/>
                        <a14:foregroundMark x1="51196" y1="43798" x2="51196" y2="43798"/>
                        <a14:foregroundMark x1="49493" y1="50494" x2="49493" y2="50494"/>
                        <a14:foregroundMark x1="46486" y1="55488" x2="46486" y2="55488"/>
                        <a14:foregroundMark x1="43804" y1="60263" x2="43804" y2="60263"/>
                        <a14:foregroundMark x1="41630" y1="65971" x2="41630" y2="65971"/>
                        <a14:foregroundMark x1="39275" y1="73546" x2="39275" y2="73546"/>
                        <a14:foregroundMark x1="38152" y1="80241" x2="38152" y2="80241"/>
                        <a14:foregroundMark x1="42101" y1="81888" x2="42101" y2="81888"/>
                        <a14:foregroundMark x1="56087" y1="83589" x2="56087" y2="83589"/>
                        <a14:foregroundMark x1="70217" y1="61196" x2="70217" y2="61196"/>
                        <a14:foregroundMark x1="92862" y1="48793" x2="92862" y2="48793"/>
                        <a14:foregroundMark x1="91449" y1="78321" x2="91449" y2="7832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78387" y="5832997"/>
            <a:ext cx="1575035" cy="1039749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19682416-E28C-9D42-8BF5-A0D540E1F9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957131" y="1167872"/>
            <a:ext cx="2789111" cy="278911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F7B443F-5F55-F941-82A3-E69BDCA356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5956" y="1402282"/>
            <a:ext cx="2789111" cy="2789111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8FFE486-DC7D-A746-A640-2836744AE276}"/>
              </a:ext>
            </a:extLst>
          </p:cNvPr>
          <p:cNvSpPr txBox="1"/>
          <p:nvPr/>
        </p:nvSpPr>
        <p:spPr>
          <a:xfrm>
            <a:off x="11313837" y="3972934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/>
              <a:t>「モノ」オーナー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13B51E1-7289-7E42-A4BF-4192EE829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60779" y="6098682"/>
            <a:ext cx="917608" cy="917608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A047E6B-A5D1-694D-A2A5-DC9DB9036B4E}"/>
              </a:ext>
            </a:extLst>
          </p:cNvPr>
          <p:cNvSpPr txBox="1"/>
          <p:nvPr/>
        </p:nvSpPr>
        <p:spPr>
          <a:xfrm>
            <a:off x="-2021037" y="373082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/>
              <a:t>「モノ」ユーザ</a:t>
            </a:r>
          </a:p>
        </p:txBody>
      </p:sp>
      <p:sp>
        <p:nvSpPr>
          <p:cNvPr id="19" name="円弧 18">
            <a:extLst>
              <a:ext uri="{FF2B5EF4-FFF2-40B4-BE49-F238E27FC236}">
                <a16:creationId xmlns:a16="http://schemas.microsoft.com/office/drawing/2014/main" id="{352435FA-EFF7-0745-9E14-27927B526BDA}"/>
              </a:ext>
            </a:extLst>
          </p:cNvPr>
          <p:cNvSpPr/>
          <p:nvPr/>
        </p:nvSpPr>
        <p:spPr>
          <a:xfrm rot="19151117">
            <a:off x="12222714" y="6110874"/>
            <a:ext cx="1016999" cy="918999"/>
          </a:xfrm>
          <a:prstGeom prst="arc">
            <a:avLst/>
          </a:prstGeom>
          <a:ln w="793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D09D195C-769C-7B40-A178-76C449DA7D70}"/>
              </a:ext>
            </a:extLst>
          </p:cNvPr>
          <p:cNvSpPr/>
          <p:nvPr/>
        </p:nvSpPr>
        <p:spPr>
          <a:xfrm>
            <a:off x="4700735" y="1171448"/>
            <a:ext cx="2726872" cy="2708841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sz="3200">
                <a:latin typeface="Hiragino Sans W5" panose="020B0400000000000000" pitchFamily="34" charset="-128"/>
                <a:ea typeface="Hiragino Sans W5" panose="020B0400000000000000" pitchFamily="34" charset="-128"/>
              </a:rPr>
              <a:t>シェアリング</a:t>
            </a:r>
            <a:br>
              <a:rPr kumimoji="1" lang="en-US" altLang="ja-JP" sz="3200" dirty="0">
                <a:latin typeface="Hiragino Sans W5" panose="020B0400000000000000" pitchFamily="34" charset="-128"/>
                <a:ea typeface="Hiragino Sans W5" panose="020B0400000000000000" pitchFamily="34" charset="-128"/>
              </a:rPr>
            </a:br>
            <a:r>
              <a:rPr kumimoji="1" lang="ja-JP" altLang="en-US" sz="3200">
                <a:latin typeface="Hiragino Sans W5" panose="020B0400000000000000" pitchFamily="34" charset="-128"/>
                <a:ea typeface="Hiragino Sans W5" panose="020B0400000000000000" pitchFamily="34" charset="-128"/>
              </a:rPr>
              <a:t>サービス</a:t>
            </a:r>
          </a:p>
        </p:txBody>
      </p:sp>
      <p:sp>
        <p:nvSpPr>
          <p:cNvPr id="27" name="円弧 26">
            <a:extLst>
              <a:ext uri="{FF2B5EF4-FFF2-40B4-BE49-F238E27FC236}">
                <a16:creationId xmlns:a16="http://schemas.microsoft.com/office/drawing/2014/main" id="{E80DE622-980A-4F41-A493-657EC23DBF7C}"/>
              </a:ext>
            </a:extLst>
          </p:cNvPr>
          <p:cNvSpPr/>
          <p:nvPr/>
        </p:nvSpPr>
        <p:spPr>
          <a:xfrm rot="10561760">
            <a:off x="-75215" y="90058"/>
            <a:ext cx="20875319" cy="6784056"/>
          </a:xfrm>
          <a:prstGeom prst="arc">
            <a:avLst/>
          </a:prstGeom>
          <a:ln w="2095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A6A6E4A-1E42-6A4C-8A9F-977B7C73FE50}"/>
              </a:ext>
            </a:extLst>
          </p:cNvPr>
          <p:cNvSpPr txBox="1"/>
          <p:nvPr/>
        </p:nvSpPr>
        <p:spPr>
          <a:xfrm>
            <a:off x="4482831" y="5623333"/>
            <a:ext cx="58496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/>
              <a:t>「モノ」を</a:t>
            </a:r>
            <a:r>
              <a:rPr kumimoji="1" lang="ja-JP" altLang="en-US" sz="3200" b="1">
                <a:solidFill>
                  <a:schemeClr val="accent1"/>
                </a:solidFill>
              </a:rPr>
              <a:t>借りる</a:t>
            </a:r>
            <a:r>
              <a:rPr kumimoji="1" lang="en-US" altLang="ja-JP" sz="3200" b="1" dirty="0">
                <a:solidFill>
                  <a:schemeClr val="accent1"/>
                </a:solidFill>
              </a:rPr>
              <a:t>(</a:t>
            </a:r>
            <a:r>
              <a:rPr kumimoji="1" lang="ja-JP" altLang="en-US" sz="3200" b="1">
                <a:solidFill>
                  <a:schemeClr val="accent1"/>
                </a:solidFill>
              </a:rPr>
              <a:t>鍵を開ける</a:t>
            </a:r>
            <a:r>
              <a:rPr kumimoji="1" lang="en-US" altLang="ja-JP" sz="3200" b="1" dirty="0">
                <a:solidFill>
                  <a:schemeClr val="accent1"/>
                </a:solidFill>
              </a:rPr>
              <a:t>)</a:t>
            </a:r>
          </a:p>
          <a:p>
            <a:r>
              <a:rPr lang="ja-JP" altLang="en-US" sz="3200" b="1">
                <a:solidFill>
                  <a:schemeClr val="accent1"/>
                </a:solidFill>
              </a:rPr>
              <a:t>　　　　　</a:t>
            </a:r>
            <a:r>
              <a:rPr kumimoji="1" lang="ja-JP" altLang="en-US" sz="3200" b="1">
                <a:solidFill>
                  <a:schemeClr val="accent1"/>
                </a:solidFill>
              </a:rPr>
              <a:t>返す</a:t>
            </a:r>
            <a:r>
              <a:rPr kumimoji="1" lang="en-US" altLang="ja-JP" sz="3200" b="1" dirty="0">
                <a:solidFill>
                  <a:schemeClr val="accent1"/>
                </a:solidFill>
              </a:rPr>
              <a:t>(</a:t>
            </a:r>
            <a:r>
              <a:rPr kumimoji="1" lang="ja-JP" altLang="en-US" sz="3200" b="1">
                <a:solidFill>
                  <a:schemeClr val="accent1"/>
                </a:solidFill>
              </a:rPr>
              <a:t>鍵を閉める</a:t>
            </a:r>
            <a:r>
              <a:rPr kumimoji="1" lang="en-US" altLang="ja-JP" sz="3200" b="1" dirty="0">
                <a:solidFill>
                  <a:schemeClr val="accent1"/>
                </a:solidFill>
              </a:rPr>
              <a:t>)</a:t>
            </a:r>
            <a:endParaRPr kumimoji="1" lang="ja-JP" altLang="en-US" sz="3200" b="1">
              <a:solidFill>
                <a:schemeClr val="accent1"/>
              </a:solidFill>
            </a:endParaRPr>
          </a:p>
        </p:txBody>
      </p:sp>
      <p:sp>
        <p:nvSpPr>
          <p:cNvPr id="29" name="円弧 28">
            <a:extLst>
              <a:ext uri="{FF2B5EF4-FFF2-40B4-BE49-F238E27FC236}">
                <a16:creationId xmlns:a16="http://schemas.microsoft.com/office/drawing/2014/main" id="{DB1FA634-0B96-D54C-A209-BACC179D042D}"/>
              </a:ext>
            </a:extLst>
          </p:cNvPr>
          <p:cNvSpPr/>
          <p:nvPr/>
        </p:nvSpPr>
        <p:spPr>
          <a:xfrm rot="19996302">
            <a:off x="2723201" y="1742776"/>
            <a:ext cx="10534860" cy="5486400"/>
          </a:xfrm>
          <a:prstGeom prst="arc">
            <a:avLst>
              <a:gd name="adj1" fmla="val 16889444"/>
              <a:gd name="adj2" fmla="val 0"/>
            </a:avLst>
          </a:prstGeom>
          <a:ln w="111125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弧 29">
            <a:extLst>
              <a:ext uri="{FF2B5EF4-FFF2-40B4-BE49-F238E27FC236}">
                <a16:creationId xmlns:a16="http://schemas.microsoft.com/office/drawing/2014/main" id="{D34577DB-FE78-F941-8D2E-6225BFA7AF15}"/>
              </a:ext>
            </a:extLst>
          </p:cNvPr>
          <p:cNvSpPr/>
          <p:nvPr/>
        </p:nvSpPr>
        <p:spPr>
          <a:xfrm rot="19482796">
            <a:off x="-5017181" y="2538823"/>
            <a:ext cx="10534860" cy="5486400"/>
          </a:xfrm>
          <a:prstGeom prst="arc">
            <a:avLst>
              <a:gd name="adj1" fmla="val 18269801"/>
              <a:gd name="adj2" fmla="val 0"/>
            </a:avLst>
          </a:prstGeom>
          <a:ln w="111125">
            <a:solidFill>
              <a:schemeClr val="accent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EBECEDCD-0BA4-DB42-AEE1-77891814FB9F}"/>
              </a:ext>
            </a:extLst>
          </p:cNvPr>
          <p:cNvSpPr txBox="1"/>
          <p:nvPr/>
        </p:nvSpPr>
        <p:spPr>
          <a:xfrm>
            <a:off x="7715873" y="-24512"/>
            <a:ext cx="42883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/>
              <a:t>プラットフォームに</a:t>
            </a:r>
            <a:br>
              <a:rPr kumimoji="1" lang="en-US" altLang="ja-JP" sz="3200" b="1" dirty="0"/>
            </a:br>
            <a:r>
              <a:rPr kumimoji="1" lang="ja-JP" altLang="en-US" sz="3200" b="1"/>
              <a:t>「モノ」情報を</a:t>
            </a:r>
            <a:r>
              <a:rPr kumimoji="1" lang="ja-JP" altLang="en-US" sz="3200" b="1">
                <a:solidFill>
                  <a:schemeClr val="accent2"/>
                </a:solidFill>
              </a:rPr>
              <a:t>シェア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CE17A1A-C543-E949-9904-A43C020CA63A}"/>
              </a:ext>
            </a:extLst>
          </p:cNvPr>
          <p:cNvSpPr txBox="1"/>
          <p:nvPr/>
        </p:nvSpPr>
        <p:spPr>
          <a:xfrm>
            <a:off x="911898" y="879222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/>
              <a:t>「モノ」を</a:t>
            </a:r>
            <a:r>
              <a:rPr kumimoji="1" lang="ja-JP" altLang="en-US" sz="3200" b="1">
                <a:solidFill>
                  <a:schemeClr val="accent2"/>
                </a:solidFill>
              </a:rPr>
              <a:t>予約</a:t>
            </a:r>
          </a:p>
        </p:txBody>
      </p:sp>
      <p:sp>
        <p:nvSpPr>
          <p:cNvPr id="33" name="円弧 32">
            <a:extLst>
              <a:ext uri="{FF2B5EF4-FFF2-40B4-BE49-F238E27FC236}">
                <a16:creationId xmlns:a16="http://schemas.microsoft.com/office/drawing/2014/main" id="{13D74501-6C83-5E47-A5B7-200499B62C53}"/>
              </a:ext>
            </a:extLst>
          </p:cNvPr>
          <p:cNvSpPr/>
          <p:nvPr/>
        </p:nvSpPr>
        <p:spPr>
          <a:xfrm rot="9068770">
            <a:off x="-660498" y="-3071996"/>
            <a:ext cx="10722465" cy="5122056"/>
          </a:xfrm>
          <a:prstGeom prst="arc">
            <a:avLst>
              <a:gd name="adj1" fmla="val 18269801"/>
              <a:gd name="adj2" fmla="val 21233206"/>
            </a:avLst>
          </a:prstGeom>
          <a:ln w="111125">
            <a:solidFill>
              <a:schemeClr val="accent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E8CC5AF-2DD9-1644-B8BF-4155EE1E5A24}"/>
              </a:ext>
            </a:extLst>
          </p:cNvPr>
          <p:cNvSpPr txBox="1"/>
          <p:nvPr/>
        </p:nvSpPr>
        <p:spPr>
          <a:xfrm>
            <a:off x="720438" y="2125715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/>
              <a:t>鍵の権限</a:t>
            </a:r>
            <a:r>
              <a:rPr kumimoji="1" lang="ja-JP" altLang="en-US" sz="3200" b="1"/>
              <a:t>を</a:t>
            </a:r>
            <a:r>
              <a:rPr kumimoji="1" lang="ja-JP" altLang="en-US" sz="3200" b="1">
                <a:solidFill>
                  <a:schemeClr val="accent2"/>
                </a:solidFill>
              </a:rPr>
              <a:t>付与</a:t>
            </a:r>
          </a:p>
        </p:txBody>
      </p:sp>
      <p:sp>
        <p:nvSpPr>
          <p:cNvPr id="35" name="円弧 34">
            <a:extLst>
              <a:ext uri="{FF2B5EF4-FFF2-40B4-BE49-F238E27FC236}">
                <a16:creationId xmlns:a16="http://schemas.microsoft.com/office/drawing/2014/main" id="{165F2E9A-9843-F843-90FD-1C467EFC0837}"/>
              </a:ext>
            </a:extLst>
          </p:cNvPr>
          <p:cNvSpPr/>
          <p:nvPr/>
        </p:nvSpPr>
        <p:spPr>
          <a:xfrm rot="9068770">
            <a:off x="-278997" y="-1913673"/>
            <a:ext cx="10722465" cy="5122056"/>
          </a:xfrm>
          <a:prstGeom prst="arc">
            <a:avLst>
              <a:gd name="adj1" fmla="val 18269801"/>
              <a:gd name="adj2" fmla="val 21233206"/>
            </a:avLst>
          </a:prstGeom>
          <a:ln w="111125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24FE674D-F493-4D47-B448-D7F4246323D6}"/>
              </a:ext>
            </a:extLst>
          </p:cNvPr>
          <p:cNvSpPr txBox="1"/>
          <p:nvPr/>
        </p:nvSpPr>
        <p:spPr>
          <a:xfrm>
            <a:off x="878839" y="414648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solidFill>
                  <a:schemeClr val="accent6"/>
                </a:solidFill>
              </a:rPr>
              <a:t>利用料金</a:t>
            </a:r>
            <a:r>
              <a:rPr kumimoji="1" lang="ja-JP" altLang="en-US" sz="3200" b="1"/>
              <a:t>＋</a:t>
            </a:r>
            <a:r>
              <a:rPr kumimoji="1" lang="ja-JP" altLang="en-US" sz="3200" b="1">
                <a:solidFill>
                  <a:schemeClr val="accent6"/>
                </a:solidFill>
              </a:rPr>
              <a:t>手数料</a:t>
            </a:r>
            <a:endParaRPr kumimoji="1" lang="ja-JP" altLang="en-US" sz="3200" b="1">
              <a:solidFill>
                <a:schemeClr val="accent2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BD7FF00-6861-764F-ABD7-99223A429ACF}"/>
              </a:ext>
            </a:extLst>
          </p:cNvPr>
          <p:cNvSpPr txBox="1"/>
          <p:nvPr/>
        </p:nvSpPr>
        <p:spPr>
          <a:xfrm>
            <a:off x="8631169" y="296698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>
                <a:solidFill>
                  <a:schemeClr val="accent6"/>
                </a:solidFill>
              </a:rPr>
              <a:t>利用料金</a:t>
            </a:r>
            <a:endParaRPr kumimoji="1" lang="ja-JP" altLang="en-US" sz="3200" b="1">
              <a:solidFill>
                <a:schemeClr val="accent2"/>
              </a:solidFill>
            </a:endParaRPr>
          </a:p>
        </p:txBody>
      </p:sp>
      <p:sp>
        <p:nvSpPr>
          <p:cNvPr id="39" name="円弧 38">
            <a:extLst>
              <a:ext uri="{FF2B5EF4-FFF2-40B4-BE49-F238E27FC236}">
                <a16:creationId xmlns:a16="http://schemas.microsoft.com/office/drawing/2014/main" id="{FDD89EBC-E4FB-B145-A3BF-609EB3FDBCF4}"/>
              </a:ext>
            </a:extLst>
          </p:cNvPr>
          <p:cNvSpPr/>
          <p:nvPr/>
        </p:nvSpPr>
        <p:spPr>
          <a:xfrm rot="9068770">
            <a:off x="6409675" y="-2515297"/>
            <a:ext cx="12035419" cy="5121476"/>
          </a:xfrm>
          <a:prstGeom prst="arc">
            <a:avLst>
              <a:gd name="adj1" fmla="val 18269801"/>
              <a:gd name="adj2" fmla="val 21233206"/>
            </a:avLst>
          </a:prstGeom>
          <a:ln w="111125">
            <a:solidFill>
              <a:schemeClr val="accent6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308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39CD794-5E25-E94C-8EBE-7A0174FEC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1004"/>
            <a:ext cx="12192000" cy="547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33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37</Words>
  <Application>Microsoft Macintosh PowerPoint</Application>
  <PresentationFormat>ワイド画面</PresentationFormat>
  <Paragraphs>10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Hiragino Sans W5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中村 優太</dc:creator>
  <cp:lastModifiedBy>中村 優太</cp:lastModifiedBy>
  <cp:revision>6</cp:revision>
  <dcterms:created xsi:type="dcterms:W3CDTF">2018-09-28T05:57:51Z</dcterms:created>
  <dcterms:modified xsi:type="dcterms:W3CDTF">2018-09-28T07:19:34Z</dcterms:modified>
</cp:coreProperties>
</file>

<file path=docProps/thumbnail.jpeg>
</file>